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4" r:id="rId5"/>
    <p:sldId id="258" r:id="rId6"/>
    <p:sldId id="259" r:id="rId7"/>
    <p:sldId id="260" r:id="rId8"/>
    <p:sldId id="261" r:id="rId9"/>
    <p:sldId id="262" r:id="rId10"/>
    <p:sldId id="272" r:id="rId11"/>
    <p:sldId id="263" r:id="rId12"/>
    <p:sldId id="273" r:id="rId13"/>
    <p:sldId id="269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смос презентация для занятия\558a814ded65072734c3d8446fff293c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33400" y="609600"/>
            <a:ext cx="8191500" cy="5743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апреля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419600"/>
            <a:ext cx="6934200" cy="1752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космонавтики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769818" cy="6248400"/>
          </a:xfrm>
        </p:spPr>
      </p:pic>
    </p:spTree>
    <p:extLst>
      <p:ext uri="{BB962C8B-B14F-4D97-AF65-F5344CB8AC3E}">
        <p14:creationId xmlns:p14="http://schemas.microsoft.com/office/powerpoint/2010/main" val="418516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39000" cy="685800"/>
          </a:xfrm>
        </p:spPr>
        <p:txBody>
          <a:bodyPr/>
          <a:lstStyle/>
          <a:p>
            <a:pPr algn="ctr"/>
            <a:r>
              <a:rPr lang="ru-RU" dirty="0"/>
              <a:t>Космический корабль</a:t>
            </a:r>
          </a:p>
        </p:txBody>
      </p:sp>
      <p:pic>
        <p:nvPicPr>
          <p:cNvPr id="8194" name="Picture 2" descr="F:\космос презентация для занятия\drawn-rocket-drawing-space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435"/>
          <a:stretch>
            <a:fillRect/>
          </a:stretch>
        </p:blipFill>
        <p:spPr bwMode="auto">
          <a:xfrm>
            <a:off x="762000" y="1219200"/>
            <a:ext cx="7570077" cy="5325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10084" cy="6532563"/>
          </a:xfrm>
        </p:spPr>
      </p:pic>
    </p:spTree>
    <p:extLst>
      <p:ext uri="{BB962C8B-B14F-4D97-AF65-F5344CB8AC3E}">
        <p14:creationId xmlns:p14="http://schemas.microsoft.com/office/powerpoint/2010/main" val="113408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239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Схема ракеты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0019" y="190966"/>
            <a:ext cx="5057681" cy="69617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239000" cy="701040"/>
          </a:xfrm>
        </p:spPr>
        <p:txBody>
          <a:bodyPr/>
          <a:lstStyle/>
          <a:p>
            <a:pPr algn="ctr"/>
            <a:r>
              <a:rPr lang="ru-RU" dirty="0"/>
              <a:t>Космический мусор</a:t>
            </a:r>
          </a:p>
        </p:txBody>
      </p:sp>
      <p:pic>
        <p:nvPicPr>
          <p:cNvPr id="5" name="Содержимое 4" descr="1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536526" cy="480254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осмос презентация для занятия\060117_040773353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173384" cy="53800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5334000" cy="685800"/>
          </a:xfrm>
        </p:spPr>
        <p:txBody>
          <a:bodyPr/>
          <a:lstStyle/>
          <a:p>
            <a:r>
              <a:rPr lang="ru-RU" dirty="0"/>
              <a:t>Планета Земля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смос презентация для занятия\558a814ded65072734c3d8446fff293c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33400" y="609600"/>
            <a:ext cx="8191500" cy="5743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апреля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419600"/>
            <a:ext cx="6934200" cy="1752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космонавтики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3161"/>
            <a:ext cx="6553200" cy="571283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7800" y="6096000"/>
            <a:ext cx="7239000" cy="5486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50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Юрий Алексеевич Гагарин</a:t>
            </a:r>
            <a:endParaRPr lang="ru-RU" dirty="0">
              <a:ln w="500">
                <a:solidFill>
                  <a:schemeClr val="tx1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1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595784" cy="6446838"/>
          </a:xfrm>
        </p:spPr>
      </p:pic>
    </p:spTree>
    <p:extLst>
      <p:ext uri="{BB962C8B-B14F-4D97-AF65-F5344CB8AC3E}">
        <p14:creationId xmlns:p14="http://schemas.microsoft.com/office/powerpoint/2010/main" val="374195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космос презентация для занятия\kartinki-planet-dlya-detey-dlya-oformleniya-vypusknogo-70314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522" y="1143000"/>
            <a:ext cx="8144731" cy="4378750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001000" cy="2667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Школа юных</a:t>
            </a:r>
            <a:b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0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космонавтов</a:t>
            </a:r>
          </a:p>
        </p:txBody>
      </p:sp>
    </p:spTree>
    <p:extLst>
      <p:ext uri="{BB962C8B-B14F-4D97-AF65-F5344CB8AC3E}">
        <p14:creationId xmlns:p14="http://schemas.microsoft.com/office/powerpoint/2010/main" val="26773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457200"/>
            <a:ext cx="7848600" cy="591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685800"/>
          </a:xfrm>
        </p:spPr>
        <p:txBody>
          <a:bodyPr/>
          <a:lstStyle/>
          <a:p>
            <a:pPr algn="ctr"/>
            <a:r>
              <a:rPr lang="ru-RU" dirty="0"/>
              <a:t>Солнечная система</a:t>
            </a:r>
          </a:p>
        </p:txBody>
      </p:sp>
      <p:pic>
        <p:nvPicPr>
          <p:cNvPr id="4099" name="Picture 3" descr="F:\космос презентация для занятия\solar_system_men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68351" cy="4689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4"/>
          <a:stretch/>
        </p:blipFill>
        <p:spPr>
          <a:xfrm>
            <a:off x="1447800" y="721494"/>
            <a:ext cx="6762750" cy="56645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624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Движение планет вокруг Солнца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239000" cy="609600"/>
          </a:xfrm>
        </p:spPr>
        <p:txBody>
          <a:bodyPr/>
          <a:lstStyle/>
          <a:p>
            <a:r>
              <a:rPr lang="ru-RU" dirty="0"/>
              <a:t>Космическая Черная дыра</a:t>
            </a:r>
          </a:p>
        </p:txBody>
      </p:sp>
      <p:pic>
        <p:nvPicPr>
          <p:cNvPr id="6146" name="Picture 2" descr="F:\космос презентация для занятия\876492649-tde_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460955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космос презентация для занятия\1462200241_13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33800"/>
            <a:ext cx="2679198" cy="2657475"/>
          </a:xfrm>
          <a:prstGeom prst="rect">
            <a:avLst/>
          </a:prstGeom>
          <a:noFill/>
        </p:spPr>
      </p:pic>
      <p:pic>
        <p:nvPicPr>
          <p:cNvPr id="7176" name="Picture 8" descr="F:\космос презентация для занятия\little-green-alien-two-thumbs-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86200"/>
            <a:ext cx="1811795" cy="2486025"/>
          </a:xfrm>
          <a:prstGeom prst="rect">
            <a:avLst/>
          </a:prstGeom>
          <a:noFill/>
        </p:spPr>
      </p:pic>
      <p:pic>
        <p:nvPicPr>
          <p:cNvPr id="7184" name="Picture 16" descr="F:\космос презентация для занятия\597668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99850" y="3825319"/>
            <a:ext cx="3732530" cy="2332831"/>
          </a:xfrm>
          <a:prstGeom prst="rect">
            <a:avLst/>
          </a:prstGeom>
          <a:noFill/>
        </p:spPr>
      </p:pic>
      <p:pic>
        <p:nvPicPr>
          <p:cNvPr id="7188" name="Picture 20" descr="F:\космос презентация для занятия\c1706dad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57200"/>
            <a:ext cx="1771650" cy="2362200"/>
          </a:xfrm>
          <a:prstGeom prst="rect">
            <a:avLst/>
          </a:prstGeom>
          <a:noFill/>
        </p:spPr>
      </p:pic>
      <p:pic>
        <p:nvPicPr>
          <p:cNvPr id="7189" name="Picture 21" descr="F:\космос презентация для занятия\6895_html_2330b76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81000"/>
            <a:ext cx="3175471" cy="1914525"/>
          </a:xfrm>
          <a:prstGeom prst="rect">
            <a:avLst/>
          </a:prstGeom>
          <a:noFill/>
        </p:spPr>
      </p:pic>
      <p:pic>
        <p:nvPicPr>
          <p:cNvPr id="7190" name="Picture 22" descr="F:\космос презентация для занятия\iqDtm.u.cs_639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1828800" cy="29089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2390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cap="none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инопланетяне</a:t>
            </a:r>
            <a:endParaRPr lang="ru-RU" sz="5400" cap="none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146</TotalTime>
  <Words>31</Words>
  <Application>Microsoft Office PowerPoint</Application>
  <PresentationFormat>Экран (4:3)</PresentationFormat>
  <Paragraphs>14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Trebuchet MS</vt:lpstr>
      <vt:lpstr>Wingdings</vt:lpstr>
      <vt:lpstr>Wingdings 2</vt:lpstr>
      <vt:lpstr>Изящная</vt:lpstr>
      <vt:lpstr>12 апреля</vt:lpstr>
      <vt:lpstr>Юрий Алексеевич Гагарин</vt:lpstr>
      <vt:lpstr>Презентация PowerPoint</vt:lpstr>
      <vt:lpstr>Школа юных       космонавтов</vt:lpstr>
      <vt:lpstr>Презентация PowerPoint</vt:lpstr>
      <vt:lpstr>Солнечная система</vt:lpstr>
      <vt:lpstr>Движение планет вокруг Солнца</vt:lpstr>
      <vt:lpstr>Космическая Черная дыра</vt:lpstr>
      <vt:lpstr>инопланетяне</vt:lpstr>
      <vt:lpstr>Презентация PowerPoint</vt:lpstr>
      <vt:lpstr>Космический корабль</vt:lpstr>
      <vt:lpstr>Презентация PowerPoint</vt:lpstr>
      <vt:lpstr>Схема ракеты</vt:lpstr>
      <vt:lpstr>Космический мусор</vt:lpstr>
      <vt:lpstr>Планета Земля</vt:lpstr>
      <vt:lpstr>12 апреля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</dc:title>
  <dc:creator>Я</dc:creator>
  <cp:lastModifiedBy>User</cp:lastModifiedBy>
  <cp:revision>26</cp:revision>
  <dcterms:created xsi:type="dcterms:W3CDTF">2018-04-07T07:10:39Z</dcterms:created>
  <dcterms:modified xsi:type="dcterms:W3CDTF">2018-04-12T12:43:08Z</dcterms:modified>
</cp:coreProperties>
</file>